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9" r:id="rId4"/>
    <p:sldId id="270" r:id="rId5"/>
    <p:sldId id="258" r:id="rId6"/>
    <p:sldId id="259" r:id="rId7"/>
    <p:sldId id="262" r:id="rId8"/>
    <p:sldId id="271" r:id="rId9"/>
    <p:sldId id="274" r:id="rId10"/>
    <p:sldId id="263" r:id="rId11"/>
    <p:sldId id="276" r:id="rId12"/>
    <p:sldId id="275" r:id="rId13"/>
    <p:sldId id="264" r:id="rId14"/>
    <p:sldId id="272" r:id="rId15"/>
    <p:sldId id="277" r:id="rId16"/>
    <p:sldId id="278" r:id="rId17"/>
    <p:sldId id="280" r:id="rId18"/>
    <p:sldId id="267" r:id="rId19"/>
    <p:sldId id="281" r:id="rId20"/>
    <p:sldId id="27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8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1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600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73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19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38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404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97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33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78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49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16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45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61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89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8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25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63ECA9D-5029-4856-917D-8A02C856A3F0}" type="datetimeFigureOut">
              <a:rPr lang="cs-CZ" smtClean="0"/>
              <a:t>24.09.2017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33DA2B-2319-4100-A870-E68E0CBA22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4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návštěva ŽÁKŮ </a:t>
            </a:r>
            <a:r>
              <a:rPr lang="cs-CZ" dirty="0" err="1" smtClean="0"/>
              <a:t>jenaplanschule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 KARLOVÝCH VARECH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</a:rPr>
              <a:t>18. </a:t>
            </a:r>
            <a:r>
              <a:rPr lang="cs-CZ" sz="2800" dirty="0" smtClean="0">
                <a:solidFill>
                  <a:schemeClr val="tx1"/>
                </a:solidFill>
              </a:rPr>
              <a:t>AŽ </a:t>
            </a:r>
            <a:r>
              <a:rPr lang="cs-CZ" sz="2800" dirty="0" smtClean="0">
                <a:solidFill>
                  <a:schemeClr val="tx1"/>
                </a:solidFill>
              </a:rPr>
              <a:t>21. </a:t>
            </a:r>
            <a:r>
              <a:rPr lang="cs-CZ" sz="2800" dirty="0" smtClean="0">
                <a:solidFill>
                  <a:schemeClr val="tx1"/>
                </a:solidFill>
              </a:rPr>
              <a:t>ZÁŘÍ </a:t>
            </a:r>
            <a:r>
              <a:rPr lang="cs-CZ" sz="2800" dirty="0" smtClean="0">
                <a:solidFill>
                  <a:schemeClr val="tx1"/>
                </a:solidFill>
              </a:rPr>
              <a:t>20167 </a:t>
            </a:r>
            <a:r>
              <a:rPr lang="cs-CZ" sz="2800" dirty="0" smtClean="0">
                <a:solidFill>
                  <a:schemeClr val="tx1"/>
                </a:solidFill>
              </a:rPr>
              <a:t>(9. ROČNÍKY)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60" y="326166"/>
            <a:ext cx="1751240" cy="12587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73" y="385483"/>
            <a:ext cx="5600916" cy="11993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99" y="5139371"/>
            <a:ext cx="7454802" cy="12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5266584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Třetí den: </a:t>
            </a:r>
            <a:r>
              <a:rPr lang="cs-CZ" sz="2800" dirty="0" smtClean="0"/>
              <a:t>Předposlední </a:t>
            </a:r>
            <a:r>
              <a:rPr lang="cs-CZ" sz="2800" dirty="0" smtClean="0"/>
              <a:t>den byl vyhrazen společné návštěvě </a:t>
            </a:r>
            <a:r>
              <a:rPr lang="cs-CZ" sz="2800" dirty="0" smtClean="0"/>
              <a:t>Chebu </a:t>
            </a:r>
            <a:r>
              <a:rPr lang="cs-CZ" sz="2800" dirty="0" smtClean="0"/>
              <a:t>a </a:t>
            </a:r>
            <a:r>
              <a:rPr lang="cs-CZ" sz="2800" dirty="0" smtClean="0"/>
              <a:t>Mariánských Lázní. </a:t>
            </a:r>
            <a:r>
              <a:rPr lang="cs-CZ" sz="2800" dirty="0" smtClean="0"/>
              <a:t>Prvním cílem byl Chebský hrad, kde jsme se seznámili s jeho historií a osobností římského císaře Fridricha Barbarossy, kterého znali němečtí i čeští žáci.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11" y="445335"/>
            <a:ext cx="5917723" cy="44382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408675"/>
            <a:ext cx="5966604" cy="447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81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" y="1490211"/>
            <a:ext cx="6466936" cy="48502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61" y="2920040"/>
            <a:ext cx="5147094" cy="38603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78" y="198407"/>
            <a:ext cx="3043327" cy="40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5612948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V Mariánských Lázních jsme kromě kolonády navštívili park </a:t>
            </a:r>
            <a:r>
              <a:rPr lang="cs-CZ" sz="2800" dirty="0" err="1" smtClean="0"/>
              <a:t>Boheminium</a:t>
            </a:r>
            <a:r>
              <a:rPr lang="cs-CZ" sz="2800" dirty="0" smtClean="0"/>
              <a:t> s miniaturami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3" y="223807"/>
            <a:ext cx="6780362" cy="5085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" y="380999"/>
            <a:ext cx="3578165" cy="47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1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10063" b="16604"/>
          <a:stretch/>
        </p:blipFill>
        <p:spPr>
          <a:xfrm>
            <a:off x="146649" y="1647645"/>
            <a:ext cx="8183592" cy="50292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t="17736" r="21383" b="7547"/>
          <a:stretch/>
        </p:blipFill>
        <p:spPr>
          <a:xfrm>
            <a:off x="8049752" y="120770"/>
            <a:ext cx="3958217" cy="38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5145635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Čtvrtý den: </a:t>
            </a:r>
            <a:r>
              <a:rPr lang="cs-CZ" sz="2800" dirty="0" smtClean="0"/>
              <a:t>Poslední den jedna skupina Němců dotáčela dialogy ve městě a druhá skupina navštívila </a:t>
            </a:r>
            <a:r>
              <a:rPr lang="cs-CZ" sz="2800" dirty="0" smtClean="0"/>
              <a:t>výuku různých předmětů. </a:t>
            </a:r>
            <a:r>
              <a:rPr lang="cs-CZ" sz="2800" dirty="0" smtClean="0"/>
              <a:t>V hodině německého jazyka byli Němci zapojeni do výuky. </a:t>
            </a:r>
            <a:r>
              <a:rPr lang="cs-CZ" sz="2800" dirty="0" smtClean="0"/>
              <a:t>Např. s osmáky soutěžili v AZ kvízu – tvoření minulého času.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215659"/>
            <a:ext cx="6268529" cy="47013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37" y="513272"/>
            <a:ext cx="5641675" cy="42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5758110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V 6. třídě se začalo seznamováním v kruhu: </a:t>
            </a:r>
            <a:r>
              <a:rPr lang="cs-CZ" sz="2800" dirty="0" err="1" smtClean="0"/>
              <a:t>Das</a:t>
            </a:r>
            <a:r>
              <a:rPr lang="cs-CZ" sz="2800" dirty="0" smtClean="0"/>
              <a:t> </a:t>
            </a:r>
            <a:r>
              <a:rPr lang="cs-CZ" sz="2800" dirty="0" err="1" smtClean="0"/>
              <a:t>ist</a:t>
            </a:r>
            <a:r>
              <a:rPr lang="cs-CZ" sz="2800" dirty="0" smtClean="0"/>
              <a:t> .... </a:t>
            </a:r>
            <a:r>
              <a:rPr lang="cs-CZ" sz="2800" dirty="0" err="1" smtClean="0"/>
              <a:t>und</a:t>
            </a:r>
            <a:r>
              <a:rPr lang="cs-CZ" sz="2800" dirty="0" smtClean="0"/>
              <a:t> </a:t>
            </a:r>
            <a:r>
              <a:rPr lang="cs-CZ" sz="2800" dirty="0" err="1" smtClean="0"/>
              <a:t>ich</a:t>
            </a:r>
            <a:r>
              <a:rPr lang="cs-CZ" sz="2800" dirty="0" smtClean="0"/>
              <a:t> bin ....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761280"/>
            <a:ext cx="5886092" cy="44145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38" y="761279"/>
            <a:ext cx="5886092" cy="44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829857"/>
            <a:ext cx="5891841" cy="44188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9664"/>
            <a:ext cx="5932098" cy="444907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835747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Pak pomáhali Němci </a:t>
            </a:r>
            <a:r>
              <a:rPr lang="cs-CZ" sz="2800" dirty="0" smtClean="0"/>
              <a:t>českým dětem se správnou výslovností dnů v týdnu a měsíců.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0195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5637340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Ještě byl čas na nácvik výslovnosti u rozhovoru, který se pak šesťáci budou učit nazpaměť.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5" b="-1384"/>
          <a:stretch/>
        </p:blipFill>
        <p:spPr>
          <a:xfrm>
            <a:off x="2057400" y="120460"/>
            <a:ext cx="80772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5637340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Po obědě následovalo zhodnocení setkání a rozloučení. Shlédli jsme dialogy, které natočili čeští žáci během setkání. Byla to také poslední možnost vyměnit </a:t>
            </a:r>
            <a:r>
              <a:rPr lang="cs-CZ" sz="2800" dirty="0"/>
              <a:t>si </a:t>
            </a:r>
            <a:r>
              <a:rPr lang="cs-CZ" sz="2800" dirty="0" smtClean="0"/>
              <a:t>kontakty.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765595"/>
            <a:ext cx="5868853" cy="44016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45" y="765595"/>
            <a:ext cx="5868853" cy="44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5238876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První den: Po příjezdu žáků z </a:t>
            </a:r>
            <a:r>
              <a:rPr lang="cs-CZ" sz="2800" dirty="0" err="1" smtClean="0"/>
              <a:t>Markersbachu</a:t>
            </a:r>
            <a:r>
              <a:rPr lang="cs-CZ" sz="2800" dirty="0" smtClean="0"/>
              <a:t> proběhlo seznámení s našimi žáky. Ve smíšených skupinkách se </a:t>
            </a:r>
            <a:r>
              <a:rPr lang="cs-CZ" sz="2800" dirty="0" smtClean="0"/>
              <a:t>nacvičovala správná výslovnost u dialogů, </a:t>
            </a:r>
            <a:r>
              <a:rPr lang="cs-CZ" sz="2800" dirty="0" smtClean="0"/>
              <a:t>které </a:t>
            </a:r>
            <a:r>
              <a:rPr lang="cs-CZ" sz="2800" dirty="0"/>
              <a:t>se </a:t>
            </a:r>
            <a:r>
              <a:rPr lang="cs-CZ" sz="2800" dirty="0" smtClean="0"/>
              <a:t>měly během setkání natáčet</a:t>
            </a:r>
            <a:r>
              <a:rPr lang="cs-CZ" sz="2800" dirty="0" smtClean="0"/>
              <a:t>. </a:t>
            </a:r>
            <a:r>
              <a:rPr lang="cs-CZ" sz="2800" dirty="0" smtClean="0"/>
              <a:t>Naši žáci pomáhali Němcům </a:t>
            </a:r>
            <a:r>
              <a:rPr lang="cs-CZ" sz="2800" dirty="0" smtClean="0"/>
              <a:t>a Němci naopak našim žákům.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" y="357994"/>
            <a:ext cx="6061494" cy="45461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1" y="802255"/>
            <a:ext cx="4876802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98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6007671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2800" dirty="0" smtClean="0"/>
              <a:t>Kdo uměl dialogy i se správnou výslovností, mohl natáčet (s tahákem na </a:t>
            </a:r>
            <a:r>
              <a:rPr lang="cs-CZ" sz="2800" dirty="0" err="1" smtClean="0"/>
              <a:t>interaktivce</a:t>
            </a:r>
            <a:r>
              <a:rPr lang="cs-CZ" sz="2800" dirty="0" smtClean="0"/>
              <a:t>).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" y="698739"/>
            <a:ext cx="6096000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"/>
          <a:stretch/>
        </p:blipFill>
        <p:spPr>
          <a:xfrm>
            <a:off x="6262776" y="698739"/>
            <a:ext cx="58314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5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855" y="5373500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Oběd v naší jídelně. </a:t>
            </a:r>
          </a:p>
          <a:p>
            <a:pPr algn="ctr"/>
            <a:r>
              <a:rPr lang="cs-CZ" sz="2800" dirty="0" smtClean="0"/>
              <a:t>Kdo měl z našich žáků zájem, mohl po obědě s Němci navštívit huť Moser a večer jít na bowling.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" y="772063"/>
            <a:ext cx="5952226" cy="44641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772063"/>
            <a:ext cx="5952227" cy="446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49" y="96873"/>
            <a:ext cx="6211647" cy="46901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108" y="3130078"/>
            <a:ext cx="3259291" cy="28093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5032" t="15418" r="9354" b="6368"/>
          <a:stretch/>
        </p:blipFill>
        <p:spPr>
          <a:xfrm>
            <a:off x="6547448" y="96873"/>
            <a:ext cx="5322499" cy="30968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5392"/>
          <a:stretch/>
        </p:blipFill>
        <p:spPr>
          <a:xfrm>
            <a:off x="6547447" y="3292127"/>
            <a:ext cx="5322499" cy="25330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5825216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Druhý den: </a:t>
            </a:r>
            <a:r>
              <a:rPr lang="cs-CZ" sz="2800" dirty="0" smtClean="0"/>
              <a:t>Dopoledne probíhal nácvik dialogů ve smíšených skupinkách a natáčení. Jedna skupina natáčela ve škole, druhá na kolonádě.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0378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6055247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Po </a:t>
            </a:r>
            <a:r>
              <a:rPr lang="cs-CZ" sz="2800" dirty="0" smtClean="0"/>
              <a:t>obědě jsme šli na Dianu a odtud pěšky na Linhart.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8" b="7020"/>
          <a:stretch/>
        </p:blipFill>
        <p:spPr>
          <a:xfrm>
            <a:off x="71694" y="196247"/>
            <a:ext cx="5771072" cy="43412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r="14062" b="3763"/>
          <a:stretch/>
        </p:blipFill>
        <p:spPr>
          <a:xfrm>
            <a:off x="6199516" y="196247"/>
            <a:ext cx="5917914" cy="43412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0567" r="30629" b="880"/>
          <a:stretch/>
        </p:blipFill>
        <p:spPr>
          <a:xfrm>
            <a:off x="5046452" y="2964927"/>
            <a:ext cx="2993367" cy="30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5451398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V lanovém centru na Linhartu si odvážní účastníci prověřili své </a:t>
            </a:r>
            <a:r>
              <a:rPr lang="cs-CZ" sz="2800" dirty="0"/>
              <a:t>fyzické i psychické </a:t>
            </a:r>
            <a:r>
              <a:rPr lang="cs-CZ" sz="2800" dirty="0" smtClean="0"/>
              <a:t>možnosti</a:t>
            </a:r>
            <a:r>
              <a:rPr lang="cs-CZ" sz="2800" dirty="0"/>
              <a:t> </a:t>
            </a:r>
            <a:r>
              <a:rPr lang="cs-CZ" sz="2800" dirty="0" smtClean="0"/>
              <a:t>na připravených lanových překážkách.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435633"/>
            <a:ext cx="6320287" cy="47402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>
          <a:xfrm>
            <a:off x="6590580" y="435633"/>
            <a:ext cx="5374257" cy="47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3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0440" r="18425"/>
          <a:stretch/>
        </p:blipFill>
        <p:spPr>
          <a:xfrm>
            <a:off x="94890" y="181154"/>
            <a:ext cx="5037828" cy="46927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7" y="1431985"/>
            <a:ext cx="6832120" cy="51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9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21058" r="10676" b="3722"/>
          <a:stretch/>
        </p:blipFill>
        <p:spPr>
          <a:xfrm>
            <a:off x="94891" y="172529"/>
            <a:ext cx="5724612" cy="41320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10189" r="26572" b="10189"/>
          <a:stretch/>
        </p:blipFill>
        <p:spPr>
          <a:xfrm>
            <a:off x="5917721" y="362310"/>
            <a:ext cx="3284170" cy="3752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268" y="3369304"/>
            <a:ext cx="3192468" cy="32331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878" y="3925019"/>
            <a:ext cx="2615985" cy="26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559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159</TotalTime>
  <Words>316</Words>
  <Application>Microsoft Office PowerPoint</Application>
  <PresentationFormat>Širokoúhlá obrazovka</PresentationFormat>
  <Paragraphs>16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Tw Cen MT</vt:lpstr>
      <vt:lpstr>Kapka</vt:lpstr>
      <vt:lpstr>návštěva ŽÁKŮ jenaplanschule  V KARLOVÝCH VARECH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jenaplanschule  v markersbachu</dc:title>
  <dc:creator>Dana Kubová</dc:creator>
  <cp:lastModifiedBy>Dana</cp:lastModifiedBy>
  <cp:revision>25</cp:revision>
  <dcterms:created xsi:type="dcterms:W3CDTF">2016-09-26T02:54:13Z</dcterms:created>
  <dcterms:modified xsi:type="dcterms:W3CDTF">2017-09-24T05:02:07Z</dcterms:modified>
</cp:coreProperties>
</file>